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579" r:id="rId3"/>
    <p:sldId id="617" r:id="rId4"/>
    <p:sldId id="598" r:id="rId5"/>
    <p:sldId id="616" r:id="rId6"/>
    <p:sldId id="618" r:id="rId7"/>
    <p:sldId id="620" r:id="rId8"/>
    <p:sldId id="615" r:id="rId9"/>
    <p:sldId id="614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3C6A35-49A4-4C7B-843C-158D679084BD}" v="168" dt="2025-01-17T11:22:07.6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73" autoAdjust="0"/>
    <p:restoredTop sz="96352" autoAdjust="0"/>
  </p:normalViewPr>
  <p:slideViewPr>
    <p:cSldViewPr snapToGrid="0">
      <p:cViewPr varScale="1">
        <p:scale>
          <a:sx n="106" d="100"/>
          <a:sy n="106" d="100"/>
        </p:scale>
        <p:origin x="704" y="72"/>
      </p:cViewPr>
      <p:guideLst/>
    </p:cSldViewPr>
  </p:slideViewPr>
  <p:outlineViewPr>
    <p:cViewPr>
      <p:scale>
        <a:sx n="33" d="100"/>
        <a:sy n="33" d="100"/>
      </p:scale>
      <p:origin x="0" y="-987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6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zari, Shair" userId="9cd8286b-29ac-44f1-bef1-3aa065f32b13" providerId="ADAL" clId="{A63C6A35-49A4-4C7B-843C-158D679084BD}"/>
    <pc:docChg chg="undo custSel addSld delSld modSld sldOrd">
      <pc:chgData name="Nazari, Shair" userId="9cd8286b-29ac-44f1-bef1-3aa065f32b13" providerId="ADAL" clId="{A63C6A35-49A4-4C7B-843C-158D679084BD}" dt="2025-01-17T11:22:07.693" v="687"/>
      <pc:docMkLst>
        <pc:docMk/>
      </pc:docMkLst>
      <pc:sldChg chg="modSp mod">
        <pc:chgData name="Nazari, Shair" userId="9cd8286b-29ac-44f1-bef1-3aa065f32b13" providerId="ADAL" clId="{A63C6A35-49A4-4C7B-843C-158D679084BD}" dt="2025-01-10T09:19:36.529" v="460" actId="6549"/>
        <pc:sldMkLst>
          <pc:docMk/>
          <pc:sldMk cId="2253041244" sldId="579"/>
        </pc:sldMkLst>
        <pc:spChg chg="mod">
          <ac:chgData name="Nazari, Shair" userId="9cd8286b-29ac-44f1-bef1-3aa065f32b13" providerId="ADAL" clId="{A63C6A35-49A4-4C7B-843C-158D679084BD}" dt="2025-01-10T09:19:36.529" v="460" actId="6549"/>
          <ac:spMkLst>
            <pc:docMk/>
            <pc:sldMk cId="2253041244" sldId="579"/>
            <ac:spMk id="3" creationId="{DF35D91E-5A2E-E334-D9C0-46C1E9FFEB52}"/>
          </ac:spMkLst>
        </pc:spChg>
      </pc:sldChg>
      <pc:sldChg chg="del">
        <pc:chgData name="Nazari, Shair" userId="9cd8286b-29ac-44f1-bef1-3aa065f32b13" providerId="ADAL" clId="{A63C6A35-49A4-4C7B-843C-158D679084BD}" dt="2025-01-10T08:23:08.292" v="22" actId="47"/>
        <pc:sldMkLst>
          <pc:docMk/>
          <pc:sldMk cId="3152811306" sldId="580"/>
        </pc:sldMkLst>
      </pc:sldChg>
      <pc:sldChg chg="modSp mod">
        <pc:chgData name="Nazari, Shair" userId="9cd8286b-29ac-44f1-bef1-3aa065f32b13" providerId="ADAL" clId="{A63C6A35-49A4-4C7B-843C-158D679084BD}" dt="2025-01-10T08:23:45.778" v="63" actId="113"/>
        <pc:sldMkLst>
          <pc:docMk/>
          <pc:sldMk cId="1572870926" sldId="598"/>
        </pc:sldMkLst>
        <pc:spChg chg="mod">
          <ac:chgData name="Nazari, Shair" userId="9cd8286b-29ac-44f1-bef1-3aa065f32b13" providerId="ADAL" clId="{A63C6A35-49A4-4C7B-843C-158D679084BD}" dt="2025-01-10T08:23:45.778" v="63" actId="113"/>
          <ac:spMkLst>
            <pc:docMk/>
            <pc:sldMk cId="1572870926" sldId="598"/>
            <ac:spMk id="3" creationId="{03E4576A-9AD7-4630-BEF4-E3AA64752F5B}"/>
          </ac:spMkLst>
        </pc:spChg>
      </pc:sldChg>
      <pc:sldChg chg="del">
        <pc:chgData name="Nazari, Shair" userId="9cd8286b-29ac-44f1-bef1-3aa065f32b13" providerId="ADAL" clId="{A63C6A35-49A4-4C7B-843C-158D679084BD}" dt="2025-01-10T09:28:01.333" v="461" actId="47"/>
        <pc:sldMkLst>
          <pc:docMk/>
          <pc:sldMk cId="2043551882" sldId="606"/>
        </pc:sldMkLst>
      </pc:sldChg>
      <pc:sldChg chg="addSp delSp modSp mod">
        <pc:chgData name="Nazari, Shair" userId="9cd8286b-29ac-44f1-bef1-3aa065f32b13" providerId="ADAL" clId="{A63C6A35-49A4-4C7B-843C-158D679084BD}" dt="2025-01-17T09:48:06.053" v="655" actId="1076"/>
        <pc:sldMkLst>
          <pc:docMk/>
          <pc:sldMk cId="3497683129" sldId="617"/>
        </pc:sldMkLst>
        <pc:spChg chg="mod">
          <ac:chgData name="Nazari, Shair" userId="9cd8286b-29ac-44f1-bef1-3aa065f32b13" providerId="ADAL" clId="{A63C6A35-49A4-4C7B-843C-158D679084BD}" dt="2025-01-10T08:22:39.030" v="20" actId="14100"/>
          <ac:spMkLst>
            <pc:docMk/>
            <pc:sldMk cId="3497683129" sldId="617"/>
            <ac:spMk id="2" creationId="{00000000-0000-0000-0000-000000000000}"/>
          </ac:spMkLst>
        </pc:spChg>
        <pc:spChg chg="add mod">
          <ac:chgData name="Nazari, Shair" userId="9cd8286b-29ac-44f1-bef1-3aa065f32b13" providerId="ADAL" clId="{A63C6A35-49A4-4C7B-843C-158D679084BD}" dt="2025-01-17T09:47:19.651" v="650" actId="1076"/>
          <ac:spMkLst>
            <pc:docMk/>
            <pc:sldMk cId="3497683129" sldId="617"/>
            <ac:spMk id="3" creationId="{7822E4D9-1AEF-DD24-65D0-6A98359272D9}"/>
          </ac:spMkLst>
        </pc:spChg>
        <pc:spChg chg="add del mod">
          <ac:chgData name="Nazari, Shair" userId="9cd8286b-29ac-44f1-bef1-3aa065f32b13" providerId="ADAL" clId="{A63C6A35-49A4-4C7B-843C-158D679084BD}" dt="2025-01-17T09:47:46.012" v="653" actId="478"/>
          <ac:spMkLst>
            <pc:docMk/>
            <pc:sldMk cId="3497683129" sldId="617"/>
            <ac:spMk id="5" creationId="{5E0AA93D-8F99-01D6-74A6-AC3E2B35322E}"/>
          </ac:spMkLst>
        </pc:spChg>
        <pc:spChg chg="add mod">
          <ac:chgData name="Nazari, Shair" userId="9cd8286b-29ac-44f1-bef1-3aa065f32b13" providerId="ADAL" clId="{A63C6A35-49A4-4C7B-843C-158D679084BD}" dt="2025-01-17T09:48:06.053" v="655" actId="1076"/>
          <ac:spMkLst>
            <pc:docMk/>
            <pc:sldMk cId="3497683129" sldId="617"/>
            <ac:spMk id="6" creationId="{D0F6B0EB-2DDF-A52D-C47D-ED76F196E46A}"/>
          </ac:spMkLst>
        </pc:spChg>
        <pc:spChg chg="add del mod">
          <ac:chgData name="Nazari, Shair" userId="9cd8286b-29ac-44f1-bef1-3aa065f32b13" providerId="ADAL" clId="{A63C6A35-49A4-4C7B-843C-158D679084BD}" dt="2025-01-17T09:47:47.283" v="654" actId="478"/>
          <ac:spMkLst>
            <pc:docMk/>
            <pc:sldMk cId="3497683129" sldId="617"/>
            <ac:spMk id="7" creationId="{E7504557-8569-02DD-37CA-D09B1D5803EB}"/>
          </ac:spMkLst>
        </pc:spChg>
        <pc:grpChg chg="add del mod">
          <ac:chgData name="Nazari, Shair" userId="9cd8286b-29ac-44f1-bef1-3aa065f32b13" providerId="ADAL" clId="{A63C6A35-49A4-4C7B-843C-158D679084BD}" dt="2025-01-17T09:47:09.170" v="649" actId="1076"/>
          <ac:grpSpMkLst>
            <pc:docMk/>
            <pc:sldMk cId="3497683129" sldId="617"/>
            <ac:grpSpMk id="9" creationId="{6A98B80F-2C68-0080-95AE-D6E3EA2C74DE}"/>
          </ac:grpSpMkLst>
        </pc:grpChg>
        <pc:picChg chg="add mod">
          <ac:chgData name="Nazari, Shair" userId="9cd8286b-29ac-44f1-bef1-3aa065f32b13" providerId="ADAL" clId="{A63C6A35-49A4-4C7B-843C-158D679084BD}" dt="2025-01-14T09:36:46.077" v="557" actId="164"/>
          <ac:picMkLst>
            <pc:docMk/>
            <pc:sldMk cId="3497683129" sldId="617"/>
            <ac:picMk id="4" creationId="{41DD581F-5A39-E6C0-D204-32FB9D5FBD2A}"/>
          </ac:picMkLst>
        </pc:picChg>
      </pc:sldChg>
      <pc:sldChg chg="addSp delSp modSp mod ord modAnim">
        <pc:chgData name="Nazari, Shair" userId="9cd8286b-29ac-44f1-bef1-3aa065f32b13" providerId="ADAL" clId="{A63C6A35-49A4-4C7B-843C-158D679084BD}" dt="2025-01-14T09:40:07.437" v="579"/>
        <pc:sldMkLst>
          <pc:docMk/>
          <pc:sldMk cId="1136855780" sldId="618"/>
        </pc:sldMkLst>
        <pc:spChg chg="mod">
          <ac:chgData name="Nazari, Shair" userId="9cd8286b-29ac-44f1-bef1-3aa065f32b13" providerId="ADAL" clId="{A63C6A35-49A4-4C7B-843C-158D679084BD}" dt="2025-01-14T09:38:29.918" v="571" actId="20577"/>
          <ac:spMkLst>
            <pc:docMk/>
            <pc:sldMk cId="1136855780" sldId="618"/>
            <ac:spMk id="3" creationId="{29917FF4-4053-5F69-F34D-B56D30C2764C}"/>
          </ac:spMkLst>
        </pc:spChg>
        <pc:spChg chg="add mod">
          <ac:chgData name="Nazari, Shair" userId="9cd8286b-29ac-44f1-bef1-3aa065f32b13" providerId="ADAL" clId="{A63C6A35-49A4-4C7B-843C-158D679084BD}" dt="2025-01-14T09:39:18.940" v="573" actId="20578"/>
          <ac:spMkLst>
            <pc:docMk/>
            <pc:sldMk cId="1136855780" sldId="618"/>
            <ac:spMk id="7" creationId="{EEBE6A42-81CD-47E5-4047-A8579FD6D77E}"/>
          </ac:spMkLst>
        </pc:spChg>
        <pc:picChg chg="add mod">
          <ac:chgData name="Nazari, Shair" userId="9cd8286b-29ac-44f1-bef1-3aa065f32b13" providerId="ADAL" clId="{A63C6A35-49A4-4C7B-843C-158D679084BD}" dt="2025-01-10T08:45:29.273" v="111" actId="14100"/>
          <ac:picMkLst>
            <pc:docMk/>
            <pc:sldMk cId="1136855780" sldId="618"/>
            <ac:picMk id="4" creationId="{44284FA9-D05A-E7CD-1ECB-E3EEBB21E43E}"/>
          </ac:picMkLst>
        </pc:picChg>
      </pc:sldChg>
      <pc:sldChg chg="del">
        <pc:chgData name="Nazari, Shair" userId="9cd8286b-29ac-44f1-bef1-3aa065f32b13" providerId="ADAL" clId="{A63C6A35-49A4-4C7B-843C-158D679084BD}" dt="2025-01-10T09:18:22.239" v="456" actId="47"/>
        <pc:sldMkLst>
          <pc:docMk/>
          <pc:sldMk cId="3767891740" sldId="619"/>
        </pc:sldMkLst>
      </pc:sldChg>
      <pc:sldChg chg="addSp delSp modSp mod ord modAnim">
        <pc:chgData name="Nazari, Shair" userId="9cd8286b-29ac-44f1-bef1-3aa065f32b13" providerId="ADAL" clId="{A63C6A35-49A4-4C7B-843C-158D679084BD}" dt="2025-01-17T11:22:07.693" v="687"/>
        <pc:sldMkLst>
          <pc:docMk/>
          <pc:sldMk cId="2479457434" sldId="620"/>
        </pc:sldMkLst>
        <pc:spChg chg="add mod">
          <ac:chgData name="Nazari, Shair" userId="9cd8286b-29ac-44f1-bef1-3aa065f32b13" providerId="ADAL" clId="{A63C6A35-49A4-4C7B-843C-158D679084BD}" dt="2025-01-17T09:50:13.660" v="664" actId="20577"/>
          <ac:spMkLst>
            <pc:docMk/>
            <pc:sldMk cId="2479457434" sldId="620"/>
            <ac:spMk id="6" creationId="{77CE0AF5-1BE2-1E5D-9133-755E55E0EC6A}"/>
          </ac:spMkLst>
        </pc:spChg>
        <pc:spChg chg="add mod">
          <ac:chgData name="Nazari, Shair" userId="9cd8286b-29ac-44f1-bef1-3aa065f32b13" providerId="ADAL" clId="{A63C6A35-49A4-4C7B-843C-158D679084BD}" dt="2025-01-17T11:21:36.790" v="672" actId="1076"/>
          <ac:spMkLst>
            <pc:docMk/>
            <pc:sldMk cId="2479457434" sldId="620"/>
            <ac:spMk id="8" creationId="{18839E24-4997-EA20-942B-6CD7C42F4B0D}"/>
          </ac:spMkLst>
        </pc:spChg>
        <pc:spChg chg="add mod">
          <ac:chgData name="Nazari, Shair" userId="9cd8286b-29ac-44f1-bef1-3aa065f32b13" providerId="ADAL" clId="{A63C6A35-49A4-4C7B-843C-158D679084BD}" dt="2025-01-14T09:41:52.626" v="595" actId="14100"/>
          <ac:spMkLst>
            <pc:docMk/>
            <pc:sldMk cId="2479457434" sldId="620"/>
            <ac:spMk id="12" creationId="{E26F5485-C40F-9CEE-1AF8-BCD70B6343C4}"/>
          </ac:spMkLst>
        </pc:spChg>
        <pc:spChg chg="add mod">
          <ac:chgData name="Nazari, Shair" userId="9cd8286b-29ac-44f1-bef1-3aa065f32b13" providerId="ADAL" clId="{A63C6A35-49A4-4C7B-843C-158D679084BD}" dt="2025-01-17T09:50:25.085" v="671" actId="20577"/>
          <ac:spMkLst>
            <pc:docMk/>
            <pc:sldMk cId="2479457434" sldId="620"/>
            <ac:spMk id="15" creationId="{27D06927-5A5E-982C-4EA4-DF5B0AF32A2E}"/>
          </ac:spMkLst>
        </pc:spChg>
        <pc:spChg chg="add mod">
          <ac:chgData name="Nazari, Shair" userId="9cd8286b-29ac-44f1-bef1-3aa065f32b13" providerId="ADAL" clId="{A63C6A35-49A4-4C7B-843C-158D679084BD}" dt="2025-01-17T09:49:57.323" v="658" actId="20577"/>
          <ac:spMkLst>
            <pc:docMk/>
            <pc:sldMk cId="2479457434" sldId="620"/>
            <ac:spMk id="17" creationId="{9A6BCD19-A44F-0604-4288-1EA42081F71C}"/>
          </ac:spMkLst>
        </pc:spChg>
        <pc:spChg chg="add mod">
          <ac:chgData name="Nazari, Shair" userId="9cd8286b-29ac-44f1-bef1-3aa065f32b13" providerId="ADAL" clId="{A63C6A35-49A4-4C7B-843C-158D679084BD}" dt="2025-01-17T09:50:03.046" v="660" actId="20577"/>
          <ac:spMkLst>
            <pc:docMk/>
            <pc:sldMk cId="2479457434" sldId="620"/>
            <ac:spMk id="19" creationId="{60917E01-DEF0-0E36-0DA9-ACDBE1962BB4}"/>
          </ac:spMkLst>
        </pc:spChg>
        <pc:spChg chg="add mod">
          <ac:chgData name="Nazari, Shair" userId="9cd8286b-29ac-44f1-bef1-3aa065f32b13" providerId="ADAL" clId="{A63C6A35-49A4-4C7B-843C-158D679084BD}" dt="2025-01-10T09:17:33.203" v="441" actId="1076"/>
          <ac:spMkLst>
            <pc:docMk/>
            <pc:sldMk cId="2479457434" sldId="620"/>
            <ac:spMk id="21" creationId="{AD940E02-A7C0-4684-88A5-5E68FDE8DD4D}"/>
          </ac:spMkLst>
        </pc:spChg>
        <pc:picChg chg="mod modCrop">
          <ac:chgData name="Nazari, Shair" userId="9cd8286b-29ac-44f1-bef1-3aa065f32b13" providerId="ADAL" clId="{A63C6A35-49A4-4C7B-843C-158D679084BD}" dt="2025-01-14T09:40:38.919" v="580" actId="732"/>
          <ac:picMkLst>
            <pc:docMk/>
            <pc:sldMk cId="2479457434" sldId="620"/>
            <ac:picMk id="4" creationId="{562AE492-EF99-D5D2-07A3-1C66FF6AD2E4}"/>
          </ac:picMkLst>
        </pc:picChg>
      </pc:sldChg>
      <pc:sldChg chg="add del">
        <pc:chgData name="Nazari, Shair" userId="9cd8286b-29ac-44f1-bef1-3aa065f32b13" providerId="ADAL" clId="{A63C6A35-49A4-4C7B-843C-158D679084BD}" dt="2025-01-10T09:19:26.627" v="457" actId="47"/>
        <pc:sldMkLst>
          <pc:docMk/>
          <pc:sldMk cId="4003455615" sldId="621"/>
        </pc:sldMkLst>
      </pc:sldChg>
    </pc:docChg>
  </pc:docChgLst>
  <pc:docChgLst>
    <pc:chgData name="Nazari, Shair" userId="9cd8286b-29ac-44f1-bef1-3aa065f32b13" providerId="ADAL" clId="{FE102216-2B18-4791-9D84-15B0E2E4700F}"/>
    <pc:docChg chg="custSel addSld delSld modSld sldOrd">
      <pc:chgData name="Nazari, Shair" userId="9cd8286b-29ac-44f1-bef1-3aa065f32b13" providerId="ADAL" clId="{FE102216-2B18-4791-9D84-15B0E2E4700F}" dt="2023-12-18T14:43:08.262" v="80" actId="20577"/>
      <pc:docMkLst>
        <pc:docMk/>
      </pc:docMkLst>
      <pc:sldChg chg="del">
        <pc:chgData name="Nazari, Shair" userId="9cd8286b-29ac-44f1-bef1-3aa065f32b13" providerId="ADAL" clId="{FE102216-2B18-4791-9D84-15B0E2E4700F}" dt="2023-12-18T12:33:51.024" v="8" actId="47"/>
        <pc:sldMkLst>
          <pc:docMk/>
          <pc:sldMk cId="568294310" sldId="604"/>
        </pc:sldMkLst>
      </pc:sldChg>
      <pc:sldChg chg="addSp delSp modSp mod ord">
        <pc:chgData name="Nazari, Shair" userId="9cd8286b-29ac-44f1-bef1-3aa065f32b13" providerId="ADAL" clId="{FE102216-2B18-4791-9D84-15B0E2E4700F}" dt="2023-12-18T14:37:38.378" v="31"/>
        <pc:sldMkLst>
          <pc:docMk/>
          <pc:sldMk cId="2043551882" sldId="606"/>
        </pc:sldMkLst>
      </pc:sldChg>
      <pc:sldChg chg="del">
        <pc:chgData name="Nazari, Shair" userId="9cd8286b-29ac-44f1-bef1-3aa065f32b13" providerId="ADAL" clId="{FE102216-2B18-4791-9D84-15B0E2E4700F}" dt="2023-12-18T12:33:54.328" v="9" actId="47"/>
        <pc:sldMkLst>
          <pc:docMk/>
          <pc:sldMk cId="1258179616" sldId="608"/>
        </pc:sldMkLst>
      </pc:sldChg>
      <pc:sldChg chg="addSp delSp modSp mod">
        <pc:chgData name="Nazari, Shair" userId="9cd8286b-29ac-44f1-bef1-3aa065f32b13" providerId="ADAL" clId="{FE102216-2B18-4791-9D84-15B0E2E4700F}" dt="2023-12-18T14:43:08.262" v="80" actId="20577"/>
        <pc:sldMkLst>
          <pc:docMk/>
          <pc:sldMk cId="357093697" sldId="616"/>
        </pc:sldMkLst>
      </pc:sldChg>
      <pc:sldChg chg="delSp add mod">
        <pc:chgData name="Nazari, Shair" userId="9cd8286b-29ac-44f1-bef1-3aa065f32b13" providerId="ADAL" clId="{FE102216-2B18-4791-9D84-15B0E2E4700F}" dt="2023-12-18T12:34:01.932" v="11" actId="478"/>
        <pc:sldMkLst>
          <pc:docMk/>
          <pc:sldMk cId="1136855780" sldId="618"/>
        </pc:sldMkLst>
      </pc:sldChg>
      <pc:sldChg chg="add">
        <pc:chgData name="Nazari, Shair" userId="9cd8286b-29ac-44f1-bef1-3aa065f32b13" providerId="ADAL" clId="{FE102216-2B18-4791-9D84-15B0E2E4700F}" dt="2023-12-18T12:34:04.759" v="12" actId="2890"/>
        <pc:sldMkLst>
          <pc:docMk/>
          <pc:sldMk cId="3767891740" sldId="619"/>
        </pc:sldMkLst>
      </pc:sldChg>
      <pc:sldChg chg="addSp modSp add mod">
        <pc:chgData name="Nazari, Shair" userId="9cd8286b-29ac-44f1-bef1-3aa065f32b13" providerId="ADAL" clId="{FE102216-2B18-4791-9D84-15B0E2E4700F}" dt="2023-12-18T13:00:06.229" v="29" actId="1076"/>
        <pc:sldMkLst>
          <pc:docMk/>
          <pc:sldMk cId="2479457434" sldId="620"/>
        </pc:sldMkLst>
      </pc:sldChg>
    </pc:docChg>
  </pc:docChgLst>
  <pc:docChgLst>
    <pc:chgData name="Nazari, Shair" userId="9cd8286b-29ac-44f1-bef1-3aa065f32b13" providerId="ADAL" clId="{76305A2F-0F7D-4ACD-9CF3-28ABD9437173}"/>
    <pc:docChg chg="undo custSel addSld delSld modSld sldOrd">
      <pc:chgData name="Nazari, Shair" userId="9cd8286b-29ac-44f1-bef1-3aa065f32b13" providerId="ADAL" clId="{76305A2F-0F7D-4ACD-9CF3-28ABD9437173}" dt="2023-11-21T18:06:39.472" v="329" actId="47"/>
      <pc:docMkLst>
        <pc:docMk/>
      </pc:docMkLst>
      <pc:sldChg chg="addSp delSp add del ord modTransition">
        <pc:chgData name="Nazari, Shair" userId="9cd8286b-29ac-44f1-bef1-3aa065f32b13" providerId="ADAL" clId="{76305A2F-0F7D-4ACD-9CF3-28ABD9437173}" dt="2023-11-21T18:06:18.249" v="328" actId="47"/>
        <pc:sldMkLst>
          <pc:docMk/>
          <pc:sldMk cId="4031364079" sldId="309"/>
        </pc:sldMkLst>
      </pc:sldChg>
      <pc:sldChg chg="del">
        <pc:chgData name="Nazari, Shair" userId="9cd8286b-29ac-44f1-bef1-3aa065f32b13" providerId="ADAL" clId="{76305A2F-0F7D-4ACD-9CF3-28ABD9437173}" dt="2023-11-21T18:06:39.472" v="329" actId="47"/>
        <pc:sldMkLst>
          <pc:docMk/>
          <pc:sldMk cId="3632327712" sldId="568"/>
        </pc:sldMkLst>
      </pc:sldChg>
      <pc:sldChg chg="addSp modSp mod">
        <pc:chgData name="Nazari, Shair" userId="9cd8286b-29ac-44f1-bef1-3aa065f32b13" providerId="ADAL" clId="{76305A2F-0F7D-4ACD-9CF3-28ABD9437173}" dt="2023-11-14T10:23:04.952" v="24" actId="14100"/>
        <pc:sldMkLst>
          <pc:docMk/>
          <pc:sldMk cId="2253041244" sldId="579"/>
        </pc:sldMkLst>
      </pc:sldChg>
      <pc:sldChg chg="addSp delSp modSp mod ord delAnim">
        <pc:chgData name="Nazari, Shair" userId="9cd8286b-29ac-44f1-bef1-3aa065f32b13" providerId="ADAL" clId="{76305A2F-0F7D-4ACD-9CF3-28ABD9437173}" dt="2023-11-14T10:34:06" v="66"/>
        <pc:sldMkLst>
          <pc:docMk/>
          <pc:sldMk cId="3152811306" sldId="580"/>
        </pc:sldMkLst>
      </pc:sldChg>
      <pc:sldChg chg="del">
        <pc:chgData name="Nazari, Shair" userId="9cd8286b-29ac-44f1-bef1-3aa065f32b13" providerId="ADAL" clId="{76305A2F-0F7D-4ACD-9CF3-28ABD9437173}" dt="2023-11-14T10:32:55.933" v="45" actId="47"/>
        <pc:sldMkLst>
          <pc:docMk/>
          <pc:sldMk cId="1567016727" sldId="582"/>
        </pc:sldMkLst>
      </pc:sldChg>
      <pc:sldChg chg="modSp mod ord">
        <pc:chgData name="Nazari, Shair" userId="9cd8286b-29ac-44f1-bef1-3aa065f32b13" providerId="ADAL" clId="{76305A2F-0F7D-4ACD-9CF3-28ABD9437173}" dt="2023-11-14T10:34:30.681" v="72" actId="113"/>
        <pc:sldMkLst>
          <pc:docMk/>
          <pc:sldMk cId="1572870926" sldId="598"/>
        </pc:sldMkLst>
      </pc:sldChg>
      <pc:sldChg chg="del">
        <pc:chgData name="Nazari, Shair" userId="9cd8286b-29ac-44f1-bef1-3aa065f32b13" providerId="ADAL" clId="{76305A2F-0F7D-4ACD-9CF3-28ABD9437173}" dt="2023-11-21T15:26:40.227" v="310" actId="47"/>
        <pc:sldMkLst>
          <pc:docMk/>
          <pc:sldMk cId="418562078" sldId="602"/>
        </pc:sldMkLst>
      </pc:sldChg>
      <pc:sldChg chg="del">
        <pc:chgData name="Nazari, Shair" userId="9cd8286b-29ac-44f1-bef1-3aa065f32b13" providerId="ADAL" clId="{76305A2F-0F7D-4ACD-9CF3-28ABD9437173}" dt="2023-11-21T15:26:35.249" v="309" actId="47"/>
        <pc:sldMkLst>
          <pc:docMk/>
          <pc:sldMk cId="3440680941" sldId="603"/>
        </pc:sldMkLst>
      </pc:sldChg>
      <pc:sldChg chg="addSp delSp modSp mod modAnim">
        <pc:chgData name="Nazari, Shair" userId="9cd8286b-29ac-44f1-bef1-3aa065f32b13" providerId="ADAL" clId="{76305A2F-0F7D-4ACD-9CF3-28ABD9437173}" dt="2023-11-21T16:10:10.148" v="321"/>
        <pc:sldMkLst>
          <pc:docMk/>
          <pc:sldMk cId="568294310" sldId="604"/>
        </pc:sldMkLst>
      </pc:sldChg>
      <pc:sldChg chg="del">
        <pc:chgData name="Nazari, Shair" userId="9cd8286b-29ac-44f1-bef1-3aa065f32b13" providerId="ADAL" clId="{76305A2F-0F7D-4ACD-9CF3-28ABD9437173}" dt="2023-11-21T15:26:42.465" v="311" actId="47"/>
        <pc:sldMkLst>
          <pc:docMk/>
          <pc:sldMk cId="458556134" sldId="605"/>
        </pc:sldMkLst>
      </pc:sldChg>
      <pc:sldChg chg="addSp delSp modSp mod">
        <pc:chgData name="Nazari, Shair" userId="9cd8286b-29ac-44f1-bef1-3aa065f32b13" providerId="ADAL" clId="{76305A2F-0F7D-4ACD-9CF3-28ABD9437173}" dt="2023-11-14T11:01:55.778" v="262" actId="1076"/>
        <pc:sldMkLst>
          <pc:docMk/>
          <pc:sldMk cId="2043551882" sldId="606"/>
        </pc:sldMkLst>
      </pc:sldChg>
      <pc:sldChg chg="addSp delSp modSp mod">
        <pc:chgData name="Nazari, Shair" userId="9cd8286b-29ac-44f1-bef1-3aa065f32b13" providerId="ADAL" clId="{76305A2F-0F7D-4ACD-9CF3-28ABD9437173}" dt="2023-11-14T11:07:32.787" v="308" actId="1076"/>
        <pc:sldMkLst>
          <pc:docMk/>
          <pc:sldMk cId="1258179616" sldId="608"/>
        </pc:sldMkLst>
      </pc:sldChg>
      <pc:sldChg chg="addSp modSp mod">
        <pc:chgData name="Nazari, Shair" userId="9cd8286b-29ac-44f1-bef1-3aa065f32b13" providerId="ADAL" clId="{76305A2F-0F7D-4ACD-9CF3-28ABD9437173}" dt="2023-11-21T15:47:43.630" v="313" actId="21"/>
        <pc:sldMkLst>
          <pc:docMk/>
          <pc:sldMk cId="357093697" sldId="616"/>
        </pc:sldMkLst>
      </pc:sldChg>
      <pc:sldChg chg="add">
        <pc:chgData name="Nazari, Shair" userId="9cd8286b-29ac-44f1-bef1-3aa065f32b13" providerId="ADAL" clId="{76305A2F-0F7D-4ACD-9CF3-28ABD9437173}" dt="2023-11-21T18:06:13.684" v="327"/>
        <pc:sldMkLst>
          <pc:docMk/>
          <pc:sldMk cId="3497683129" sldId="617"/>
        </pc:sldMkLst>
      </pc:sldChg>
    </pc:docChg>
  </pc:docChgLst>
  <pc:docChgLst>
    <pc:chgData name="Nazari, Shair" userId="9cd8286b-29ac-44f1-bef1-3aa065f32b13" providerId="ADAL" clId="{7EC2294F-6B9D-4380-A1C0-DD24CDC96D00}"/>
    <pc:docChg chg="custSel modSld">
      <pc:chgData name="Nazari, Shair" userId="9cd8286b-29ac-44f1-bef1-3aa065f32b13" providerId="ADAL" clId="{7EC2294F-6B9D-4380-A1C0-DD24CDC96D00}" dt="2023-12-04T10:36:57.257" v="77" actId="1076"/>
      <pc:docMkLst>
        <pc:docMk/>
      </pc:docMkLst>
      <pc:sldChg chg="modSp mod">
        <pc:chgData name="Nazari, Shair" userId="9cd8286b-29ac-44f1-bef1-3aa065f32b13" providerId="ADAL" clId="{7EC2294F-6B9D-4380-A1C0-DD24CDC96D00}" dt="2023-12-04T10:35:08.553" v="61" actId="27636"/>
        <pc:sldMkLst>
          <pc:docMk/>
          <pc:sldMk cId="1572870926" sldId="598"/>
        </pc:sldMkLst>
      </pc:sldChg>
      <pc:sldChg chg="addSp delSp modSp mod">
        <pc:chgData name="Nazari, Shair" userId="9cd8286b-29ac-44f1-bef1-3aa065f32b13" providerId="ADAL" clId="{7EC2294F-6B9D-4380-A1C0-DD24CDC96D00}" dt="2023-12-04T10:36:57.257" v="77" actId="1076"/>
        <pc:sldMkLst>
          <pc:docMk/>
          <pc:sldMk cId="357093697" sldId="61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2CDFDB-6F10-42E9-8DFA-B82C63D2F23A}" type="datetimeFigureOut">
              <a:rPr lang="nl-NL" smtClean="0"/>
              <a:t>17-1-2025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F26BA0-5239-4230-A8F4-AF67CC35AA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9338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BC7A-FDB3-4AF0-B169-A60E970D70EA}" type="datetimeFigureOut">
              <a:rPr lang="nl-NL" smtClean="0"/>
              <a:t>17-1-2025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7E328-2CA5-4151-83E4-EA57439D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6165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BC7A-FDB3-4AF0-B169-A60E970D70EA}" type="datetimeFigureOut">
              <a:rPr lang="nl-NL" smtClean="0"/>
              <a:t>17-1-2025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7E328-2CA5-4151-83E4-EA57439D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6166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BC7A-FDB3-4AF0-B169-A60E970D70EA}" type="datetimeFigureOut">
              <a:rPr lang="nl-NL" smtClean="0"/>
              <a:t>17-1-2025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7E328-2CA5-4151-83E4-EA57439D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4646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BF46-8335-4234-AAB7-D0251C1CF71B}" type="datetimeFigureOut">
              <a:rPr lang="nl-NL" smtClean="0"/>
              <a:t>17-1-2025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D77140A-CDEB-48B6-B060-0FF34239ED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6473099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BF46-8335-4234-AAB7-D0251C1CF71B}" type="datetimeFigureOut">
              <a:rPr lang="nl-NL" smtClean="0"/>
              <a:t>17-1-2025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7140A-CDEB-48B6-B060-0FF34239ED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8878773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BF46-8335-4234-AAB7-D0251C1CF71B}" type="datetimeFigureOut">
              <a:rPr lang="nl-NL" smtClean="0"/>
              <a:t>17-1-2025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D77140A-CDEB-48B6-B060-0FF34239ED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3332189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BF46-8335-4234-AAB7-D0251C1CF71B}" type="datetimeFigureOut">
              <a:rPr lang="nl-NL" smtClean="0"/>
              <a:t>17-1-2025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D77140A-CDEB-48B6-B060-0FF34239ED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645602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BF46-8335-4234-AAB7-D0251C1CF71B}" type="datetimeFigureOut">
              <a:rPr lang="nl-NL" smtClean="0"/>
              <a:t>17-1-2025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D77140A-CDEB-48B6-B060-0FF34239ED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1612186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BF46-8335-4234-AAB7-D0251C1CF71B}" type="datetimeFigureOut">
              <a:rPr lang="nl-NL" smtClean="0"/>
              <a:t>17-1-2025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7140A-CDEB-48B6-B060-0FF34239ED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353842"/>
      </p:ext>
    </p:extLst>
  </p:cSld>
  <p:clrMapOvr>
    <a:masterClrMapping/>
  </p:clrMapOvr>
  <p:transition spd="slow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BF46-8335-4234-AAB7-D0251C1CF71B}" type="datetimeFigureOut">
              <a:rPr lang="nl-NL" smtClean="0"/>
              <a:t>17-1-2025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7140A-CDEB-48B6-B060-0FF34239ED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8361376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BF46-8335-4234-AAB7-D0251C1CF71B}" type="datetimeFigureOut">
              <a:rPr lang="nl-NL" smtClean="0"/>
              <a:t>17-1-2025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7140A-CDEB-48B6-B060-0FF34239ED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3918135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BC7A-FDB3-4AF0-B169-A60E970D70EA}" type="datetimeFigureOut">
              <a:rPr lang="nl-NL" smtClean="0"/>
              <a:t>17-1-2025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7E328-2CA5-4151-83E4-EA57439D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49728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BF46-8335-4234-AAB7-D0251C1CF71B}" type="datetimeFigureOut">
              <a:rPr lang="nl-NL" smtClean="0"/>
              <a:t>17-1-2025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77140A-CDEB-48B6-B060-0FF34239ED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092223"/>
      </p:ext>
    </p:extLst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BF46-8335-4234-AAB7-D0251C1CF71B}" type="datetimeFigureOut">
              <a:rPr lang="nl-NL" smtClean="0"/>
              <a:t>17-1-2025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D77140A-CDEB-48B6-B060-0FF34239ED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9880493"/>
      </p:ext>
    </p:extLst>
  </p:cSld>
  <p:clrMapOvr>
    <a:masterClrMapping/>
  </p:clrMapOvr>
  <p:transition spd="slow">
    <p:push dir="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BF46-8335-4234-AAB7-D0251C1CF71B}" type="datetimeFigureOut">
              <a:rPr lang="nl-NL" smtClean="0"/>
              <a:t>17-1-2025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D77140A-CDEB-48B6-B060-0FF34239ED95}" type="slidenum">
              <a:rPr lang="nl-NL" smtClean="0"/>
              <a:t>‹nr.›</a:t>
            </a:fld>
            <a:endParaRPr lang="nl-N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70048958"/>
      </p:ext>
    </p:extLst>
  </p:cSld>
  <p:clrMapOvr>
    <a:masterClrMapping/>
  </p:clrMapOvr>
  <p:transition spd="slow">
    <p:push dir="u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BF46-8335-4234-AAB7-D0251C1CF71B}" type="datetimeFigureOut">
              <a:rPr lang="nl-NL" smtClean="0"/>
              <a:t>17-1-2025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77140A-CDEB-48B6-B060-0FF34239ED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84414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BF46-8335-4234-AAB7-D0251C1CF71B}" type="datetimeFigureOut">
              <a:rPr lang="nl-NL" smtClean="0"/>
              <a:t>17-1-2025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77140A-CDEB-48B6-B060-0FF34239ED95}" type="slidenum">
              <a:rPr lang="nl-NL" smtClean="0"/>
              <a:t>‹nr.›</a:t>
            </a:fld>
            <a:endParaRPr lang="nl-N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70120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BF46-8335-4234-AAB7-D0251C1CF71B}" type="datetimeFigureOut">
              <a:rPr lang="nl-NL" smtClean="0"/>
              <a:t>17-1-2025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77140A-CDEB-48B6-B060-0FF34239ED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64517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BF46-8335-4234-AAB7-D0251C1CF71B}" type="datetimeFigureOut">
              <a:rPr lang="nl-NL" smtClean="0"/>
              <a:t>17-1-2025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7140A-CDEB-48B6-B060-0FF34239ED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8520614"/>
      </p:ext>
    </p:extLst>
  </p:cSld>
  <p:clrMapOvr>
    <a:masterClrMapping/>
  </p:clrMapOvr>
  <p:transition spd="slow">
    <p:push dir="u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BF46-8335-4234-AAB7-D0251C1CF71B}" type="datetimeFigureOut">
              <a:rPr lang="nl-NL" smtClean="0"/>
              <a:t>17-1-2025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7140A-CDEB-48B6-B060-0FF34239ED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9366064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BC7A-FDB3-4AF0-B169-A60E970D70EA}" type="datetimeFigureOut">
              <a:rPr lang="nl-NL" smtClean="0"/>
              <a:t>17-1-2025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7E328-2CA5-4151-83E4-EA57439D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2310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BC7A-FDB3-4AF0-B169-A60E970D70EA}" type="datetimeFigureOut">
              <a:rPr lang="nl-NL" smtClean="0"/>
              <a:t>17-1-2025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7E328-2CA5-4151-83E4-EA57439D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2606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BC7A-FDB3-4AF0-B169-A60E970D70EA}" type="datetimeFigureOut">
              <a:rPr lang="nl-NL" smtClean="0"/>
              <a:t>17-1-2025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7E328-2CA5-4151-83E4-EA57439D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1790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BC7A-FDB3-4AF0-B169-A60E970D70EA}" type="datetimeFigureOut">
              <a:rPr lang="nl-NL" smtClean="0"/>
              <a:t>17-1-2025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7E328-2CA5-4151-83E4-EA57439D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4927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BC7A-FDB3-4AF0-B169-A60E970D70EA}" type="datetimeFigureOut">
              <a:rPr lang="nl-NL" smtClean="0"/>
              <a:t>17-1-2025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7E328-2CA5-4151-83E4-EA57439D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8840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BC7A-FDB3-4AF0-B169-A60E970D70EA}" type="datetimeFigureOut">
              <a:rPr lang="nl-NL" smtClean="0"/>
              <a:t>17-1-2025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7E328-2CA5-4151-83E4-EA57439D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6786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BC7A-FDB3-4AF0-B169-A60E970D70EA}" type="datetimeFigureOut">
              <a:rPr lang="nl-NL" smtClean="0"/>
              <a:t>17-1-2025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7E328-2CA5-4151-83E4-EA57439D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7718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5BC7A-FDB3-4AF0-B169-A60E970D70EA}" type="datetimeFigureOut">
              <a:rPr lang="nl-NL" smtClean="0"/>
              <a:t>17-1-2025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7E328-2CA5-4151-83E4-EA57439D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9893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3BF46-8335-4234-AAB7-D0251C1CF71B}" type="datetimeFigureOut">
              <a:rPr lang="nl-NL" smtClean="0"/>
              <a:t>17-1-2025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D77140A-CDEB-48B6-B060-0FF34239ED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8626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 spd="slow">
    <p:push dir="u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7icjJQ0TXU&amp;ab_channel=WiskundeAcademie" TargetMode="External"/><Relationship Id="rId2" Type="http://schemas.openxmlformats.org/officeDocument/2006/relationships/hyperlink" Target="https://www.youtube.com/watch?v=rSCTeFLvkp4&amp;ab_channel=WiskundeAcademi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FC7A3AA1-44C4-4CBE-8808-D86A411AD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3032449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4FDAB746-A9A3-4EC2-8997-5EB71BC96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716" b="33968"/>
          <a:stretch/>
        </p:blipFill>
        <p:spPr>
          <a:xfrm>
            <a:off x="0" y="1584458"/>
            <a:ext cx="12192000" cy="1393277"/>
          </a:xfrm>
          <a:custGeom>
            <a:avLst/>
            <a:gdLst>
              <a:gd name="connsiteX0" fmla="*/ 0 w 12192000"/>
              <a:gd name="connsiteY0" fmla="*/ 0 h 3049325"/>
              <a:gd name="connsiteX1" fmla="*/ 12192000 w 12192000"/>
              <a:gd name="connsiteY1" fmla="*/ 0 h 3049325"/>
              <a:gd name="connsiteX2" fmla="*/ 12192000 w 12192000"/>
              <a:gd name="connsiteY2" fmla="*/ 3049325 h 3049325"/>
              <a:gd name="connsiteX3" fmla="*/ 0 w 12192000"/>
              <a:gd name="connsiteY3" fmla="*/ 3049325 h 3049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049325">
                <a:moveTo>
                  <a:pt x="0" y="0"/>
                </a:moveTo>
                <a:lnTo>
                  <a:pt x="12192000" y="0"/>
                </a:lnTo>
                <a:lnTo>
                  <a:pt x="12192000" y="3049325"/>
                </a:lnTo>
                <a:lnTo>
                  <a:pt x="0" y="3049325"/>
                </a:lnTo>
                <a:close/>
              </a:path>
            </a:pathLst>
          </a:cu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7E19B76-09F0-4F72-B791-6B2D7C535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338328"/>
            <a:ext cx="7283779" cy="1027257"/>
          </a:xfrm>
        </p:spPr>
        <p:txBody>
          <a:bodyPr>
            <a:normAutofit fontScale="90000"/>
          </a:bodyPr>
          <a:lstStyle/>
          <a:p>
            <a:r>
              <a:rPr lang="nl-NL" sz="4000" b="1" dirty="0">
                <a:solidFill>
                  <a:srgbClr val="FFFFFF"/>
                </a:solidFill>
              </a:rPr>
              <a:t>Wiskunde MBO ( Alfa College)</a:t>
            </a:r>
            <a:br>
              <a:rPr lang="nl-NL" sz="4000" b="1" dirty="0">
                <a:solidFill>
                  <a:srgbClr val="FFFFFF"/>
                </a:solidFill>
              </a:rPr>
            </a:br>
            <a:endParaRPr lang="nl-NL" sz="4000" dirty="0">
              <a:solidFill>
                <a:srgbClr val="FFFFFF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91C9E05-1ED5-4438-8E0F-382199749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2805364"/>
            <a:ext cx="12188952" cy="405263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DF35D91E-5A2E-E334-D9C0-46C1E9FFEB52}"/>
              </a:ext>
            </a:extLst>
          </p:cNvPr>
          <p:cNvSpPr txBox="1">
            <a:spLocks/>
          </p:cNvSpPr>
          <p:nvPr/>
        </p:nvSpPr>
        <p:spPr>
          <a:xfrm>
            <a:off x="4535905" y="3254706"/>
            <a:ext cx="3200400" cy="16905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nl-NL" sz="2200" b="1" dirty="0"/>
            </a:br>
            <a:r>
              <a:rPr lang="nl-NL" sz="3100" b="1" dirty="0"/>
              <a:t>Wiskunde 2-2</a:t>
            </a:r>
            <a:br>
              <a:rPr lang="nl-NL" sz="3100" b="1" dirty="0"/>
            </a:br>
            <a:endParaRPr lang="nl-NL" sz="3100" b="1" dirty="0"/>
          </a:p>
          <a:p>
            <a:pPr algn="ctr"/>
            <a:br>
              <a:rPr lang="nl-NL" sz="2200" b="1" dirty="0"/>
            </a:br>
            <a:br>
              <a:rPr lang="nl-NL" sz="2400" dirty="0"/>
            </a:br>
            <a:r>
              <a:rPr lang="nl-NL" sz="2400" dirty="0"/>
              <a:t> </a:t>
            </a:r>
            <a:endParaRPr lang="nl-NL" sz="1400" b="1" dirty="0"/>
          </a:p>
        </p:txBody>
      </p:sp>
    </p:spTree>
    <p:extLst>
      <p:ext uri="{BB962C8B-B14F-4D97-AF65-F5344CB8AC3E}">
        <p14:creationId xmlns:p14="http://schemas.microsoft.com/office/powerpoint/2010/main" val="2253041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4917719" cy="1280890"/>
          </a:xfrm>
        </p:spPr>
        <p:txBody>
          <a:bodyPr/>
          <a:lstStyle/>
          <a:p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Periode 2024 - 2025</a:t>
            </a:r>
            <a:endParaRPr lang="nl-NL" dirty="0"/>
          </a:p>
        </p:txBody>
      </p:sp>
      <p:grpSp>
        <p:nvGrpSpPr>
          <p:cNvPr id="9" name="Groep 8">
            <a:extLst>
              <a:ext uri="{FF2B5EF4-FFF2-40B4-BE49-F238E27FC236}">
                <a16:creationId xmlns:a16="http://schemas.microsoft.com/office/drawing/2014/main" id="{6A98B80F-2C68-0080-95AE-D6E3EA2C74DE}"/>
              </a:ext>
            </a:extLst>
          </p:cNvPr>
          <p:cNvGrpSpPr/>
          <p:nvPr/>
        </p:nvGrpSpPr>
        <p:grpSpPr>
          <a:xfrm>
            <a:off x="396463" y="2093353"/>
            <a:ext cx="11555042" cy="2974465"/>
            <a:chOff x="516779" y="2051243"/>
            <a:chExt cx="11555042" cy="2974465"/>
          </a:xfrm>
        </p:grpSpPr>
        <p:pic>
          <p:nvPicPr>
            <p:cNvPr id="4" name="Afbeelding 3">
              <a:extLst>
                <a:ext uri="{FF2B5EF4-FFF2-40B4-BE49-F238E27FC236}">
                  <a16:creationId xmlns:a16="http://schemas.microsoft.com/office/drawing/2014/main" id="{41DD581F-5A39-E6C0-D204-32FB9D5FBD2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6779" y="2051243"/>
              <a:ext cx="11555042" cy="2974465"/>
            </a:xfrm>
            <a:prstGeom prst="rect">
              <a:avLst/>
            </a:prstGeom>
          </p:spPr>
        </p:pic>
        <p:sp>
          <p:nvSpPr>
            <p:cNvPr id="3" name="Rechthoek 2">
              <a:extLst>
                <a:ext uri="{FF2B5EF4-FFF2-40B4-BE49-F238E27FC236}">
                  <a16:creationId xmlns:a16="http://schemas.microsoft.com/office/drawing/2014/main" id="{7822E4D9-1AEF-DD24-65D0-6A98359272D9}"/>
                </a:ext>
              </a:extLst>
            </p:cNvPr>
            <p:cNvSpPr/>
            <p:nvPr/>
          </p:nvSpPr>
          <p:spPr>
            <a:xfrm>
              <a:off x="10303567" y="4289258"/>
              <a:ext cx="1696452" cy="1804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200" dirty="0">
                  <a:ln w="0"/>
                  <a:solidFill>
                    <a:srgbClr val="7030A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Oefentoets</a:t>
              </a:r>
            </a:p>
          </p:txBody>
        </p:sp>
        <p:sp>
          <p:nvSpPr>
            <p:cNvPr id="6" name="Rechthoek 5">
              <a:extLst>
                <a:ext uri="{FF2B5EF4-FFF2-40B4-BE49-F238E27FC236}">
                  <a16:creationId xmlns:a16="http://schemas.microsoft.com/office/drawing/2014/main" id="{D0F6B0EB-2DDF-A52D-C47D-ED76F196E46A}"/>
                </a:ext>
              </a:extLst>
            </p:cNvPr>
            <p:cNvSpPr/>
            <p:nvPr/>
          </p:nvSpPr>
          <p:spPr>
            <a:xfrm>
              <a:off x="5021704" y="4519722"/>
              <a:ext cx="1696452" cy="18047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200" dirty="0" err="1">
                  <a:ln w="0"/>
                  <a:solidFill>
                    <a:srgbClr val="7030A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EINDtoets</a:t>
              </a:r>
              <a:r>
                <a:rPr lang="nl-NL" sz="1200" dirty="0">
                  <a:ln w="0"/>
                  <a:solidFill>
                    <a:srgbClr val="7030A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97683129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3E4576A-9AD7-4630-BEF4-E3AA64752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4788" y="2486535"/>
            <a:ext cx="8452965" cy="145301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nl-NL" sz="3200" b="1" dirty="0">
                <a:latin typeface="+mj-lt"/>
                <a:ea typeface="+mj-ea"/>
                <a:cs typeface="+mj-cs"/>
              </a:rPr>
              <a:t>Les</a:t>
            </a:r>
          </a:p>
          <a:p>
            <a:pPr marL="0" indent="0" algn="ctr">
              <a:buNone/>
            </a:pPr>
            <a:endParaRPr lang="nl-NL" sz="3200" b="1" dirty="0"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nl-NL" sz="3200" b="1" dirty="0">
                <a:latin typeface="+mj-lt"/>
                <a:ea typeface="+mj-ea"/>
                <a:cs typeface="+mj-cs"/>
              </a:rPr>
              <a:t>Lineaire functies – Lineaire Vergelijking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72870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131458A4-46B7-C8F8-641D-DA8AB70BA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6964279" cy="796610"/>
          </a:xfrm>
        </p:spPr>
        <p:txBody>
          <a:bodyPr>
            <a:normAutofit fontScale="90000"/>
          </a:bodyPr>
          <a:lstStyle/>
          <a:p>
            <a:br>
              <a:rPr lang="nl-NL" sz="3100" b="1" i="0" dirty="0">
                <a:solidFill>
                  <a:srgbClr val="0F0F0F"/>
                </a:solidFill>
                <a:effectLst/>
                <a:latin typeface="YouTube Sans"/>
              </a:rPr>
            </a:br>
            <a:br>
              <a:rPr lang="nl-NL" sz="3100" b="1" i="0" dirty="0">
                <a:solidFill>
                  <a:srgbClr val="0F0F0F"/>
                </a:solidFill>
                <a:effectLst/>
                <a:latin typeface="YouTube Sans"/>
              </a:rPr>
            </a:br>
            <a:br>
              <a:rPr lang="nl-NL" sz="3100" b="1" i="0" dirty="0">
                <a:solidFill>
                  <a:srgbClr val="0F0F0F"/>
                </a:solidFill>
                <a:effectLst/>
                <a:latin typeface="YouTube Sans"/>
              </a:rPr>
            </a:br>
            <a:r>
              <a:rPr lang="nl-NL" sz="3100" b="1" i="0" dirty="0">
                <a:solidFill>
                  <a:srgbClr val="0F0F0F"/>
                </a:solidFill>
                <a:effectLst/>
                <a:latin typeface="YouTube Sans"/>
              </a:rPr>
              <a:t>Lineaire functies_ Lineaire vergelijkingen</a:t>
            </a:r>
            <a:br>
              <a:rPr lang="nl-NL" b="1" i="0" dirty="0">
                <a:solidFill>
                  <a:srgbClr val="0F0F0F"/>
                </a:solidFill>
                <a:effectLst/>
                <a:latin typeface="YouTube Sans"/>
              </a:rPr>
            </a:br>
            <a:br>
              <a:rPr lang="nl-NL" b="1" i="0" dirty="0">
                <a:solidFill>
                  <a:srgbClr val="0F0F0F"/>
                </a:solidFill>
                <a:effectLst/>
                <a:latin typeface="YouTube Sans"/>
              </a:rPr>
            </a:br>
            <a:endParaRPr lang="nl-NL" b="1" dirty="0"/>
          </a:p>
        </p:txBody>
      </p:sp>
      <p:sp>
        <p:nvSpPr>
          <p:cNvPr id="2" name="Tijdelijke aanduiding voor inhoud 2">
            <a:extLst>
              <a:ext uri="{FF2B5EF4-FFF2-40B4-BE49-F238E27FC236}">
                <a16:creationId xmlns:a16="http://schemas.microsoft.com/office/drawing/2014/main" id="{1366D568-E1C4-2755-9C95-2DA73A330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559" y="1845458"/>
            <a:ext cx="3434360" cy="79661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3200" b="1" dirty="0">
                <a:latin typeface="+mj-lt"/>
                <a:ea typeface="+mj-ea"/>
                <a:cs typeface="+mj-cs"/>
              </a:rPr>
              <a:t>Uitlegvideo</a:t>
            </a:r>
            <a:endParaRPr lang="nl-NL" sz="3200" b="1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5071C356-5129-492E-97EB-1931B670EE9C}"/>
              </a:ext>
            </a:extLst>
          </p:cNvPr>
          <p:cNvSpPr txBox="1"/>
          <p:nvPr/>
        </p:nvSpPr>
        <p:spPr>
          <a:xfrm>
            <a:off x="3048500" y="3105835"/>
            <a:ext cx="826118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>
                <a:hlinkClick r:id="rId2"/>
              </a:rPr>
              <a:t>https://www.youtube.com/watch?v=rSCTeFLvkp4&amp;ab_channel=WiskundeAcademie</a:t>
            </a:r>
            <a:r>
              <a:rPr lang="nl-NL" dirty="0"/>
              <a:t> 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00B6C78A-A5FE-B77C-1E1C-9F59CF35EE48}"/>
              </a:ext>
            </a:extLst>
          </p:cNvPr>
          <p:cNvSpPr txBox="1"/>
          <p:nvPr/>
        </p:nvSpPr>
        <p:spPr>
          <a:xfrm>
            <a:off x="1382128" y="4263001"/>
            <a:ext cx="84416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nl-NL" b="1" i="0" dirty="0">
                <a:solidFill>
                  <a:srgbClr val="0F0F0F"/>
                </a:solidFill>
                <a:effectLst/>
                <a:latin typeface="Roboto" panose="02000000000000000000" pitchFamily="2" charset="0"/>
              </a:rPr>
              <a:t>Hoe los je een lineaire vergelijking op waarin breuken staan?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5F1BFBEE-0F76-72E8-A5BB-BA0E44DB464B}"/>
              </a:ext>
            </a:extLst>
          </p:cNvPr>
          <p:cNvSpPr txBox="1"/>
          <p:nvPr/>
        </p:nvSpPr>
        <p:spPr>
          <a:xfrm>
            <a:off x="2554455" y="4632333"/>
            <a:ext cx="85567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>
                <a:hlinkClick r:id="rId3"/>
              </a:rPr>
              <a:t>https://www.youtube.com/watch?v=T7icjJQ0TXU&amp;ab_channel=WiskundeAcademie</a:t>
            </a:r>
            <a:r>
              <a:rPr lang="nl-NL" dirty="0"/>
              <a:t> 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4556167C-D270-09D3-21E7-6854A0B7CC64}"/>
              </a:ext>
            </a:extLst>
          </p:cNvPr>
          <p:cNvSpPr txBox="1"/>
          <p:nvPr/>
        </p:nvSpPr>
        <p:spPr>
          <a:xfrm>
            <a:off x="1875172" y="2612164"/>
            <a:ext cx="84416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nl-NL" b="1" i="0" dirty="0">
                <a:solidFill>
                  <a:srgbClr val="0F0F0F"/>
                </a:solidFill>
                <a:effectLst/>
                <a:latin typeface="Roboto" panose="02000000000000000000" pitchFamily="2" charset="0"/>
              </a:rPr>
              <a:t>Hoe los je een lineaire vergelijking op?</a:t>
            </a:r>
          </a:p>
        </p:txBody>
      </p:sp>
    </p:spTree>
    <p:extLst>
      <p:ext uri="{BB962C8B-B14F-4D97-AF65-F5344CB8AC3E}">
        <p14:creationId xmlns:p14="http://schemas.microsoft.com/office/powerpoint/2010/main" val="357093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29917FF4-4053-5F69-F34D-B56D30C2764C}"/>
              </a:ext>
            </a:extLst>
          </p:cNvPr>
          <p:cNvSpPr txBox="1"/>
          <p:nvPr/>
        </p:nvSpPr>
        <p:spPr>
          <a:xfrm>
            <a:off x="317332" y="143396"/>
            <a:ext cx="6097002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Snijpunt van twee rechte lijnen</a:t>
            </a:r>
            <a:endParaRPr lang="nl-NL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44284FA9-D05A-E7CD-1ECB-E3EEBB21E4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7622" y="143396"/>
            <a:ext cx="4550052" cy="4013515"/>
          </a:xfrm>
          <a:prstGeom prst="rect">
            <a:avLst/>
          </a:prstGeom>
          <a:ln w="28575">
            <a:solidFill>
              <a:schemeClr val="accent1"/>
            </a:solidFill>
          </a:ln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EEBE6A42-81CD-47E5-4047-A8579FD6D77E}"/>
              </a:ext>
            </a:extLst>
          </p:cNvPr>
          <p:cNvSpPr txBox="1"/>
          <p:nvPr/>
        </p:nvSpPr>
        <p:spPr>
          <a:xfrm>
            <a:off x="210554" y="587694"/>
            <a:ext cx="6954252" cy="50921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nl-NL" kern="100" dirty="0"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kern="100" dirty="0">
                <a:ea typeface="Aptos" panose="020B0004020202020204" pitchFamily="34" charset="0"/>
                <a:cs typeface="Times New Roman" panose="02020603050405020304" pitchFamily="18" charset="0"/>
              </a:rPr>
              <a:t>Als </a:t>
            </a:r>
            <a:r>
              <a:rPr lang="nl-NL" kern="100" dirty="0">
                <a:highlight>
                  <a:srgbClr val="FFFF00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twee rechte lijnen </a:t>
            </a:r>
            <a:r>
              <a:rPr lang="nl-NL" b="1" u="sng" kern="100" dirty="0">
                <a:highlight>
                  <a:srgbClr val="FFFF00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elkaar snijden</a:t>
            </a:r>
            <a:r>
              <a:rPr lang="nl-NL" kern="100" dirty="0">
                <a:ea typeface="Aptos" panose="020B0004020202020204" pitchFamily="34" charset="0"/>
                <a:cs typeface="Times New Roman" panose="02020603050405020304" pitchFamily="18" charset="0"/>
              </a:rPr>
              <a:t>, hebben ze precies </a:t>
            </a:r>
            <a:r>
              <a:rPr lang="nl-NL" b="1" u="sng" kern="100" dirty="0">
                <a:highlight>
                  <a:srgbClr val="FFFF00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één snijpunt</a:t>
            </a:r>
            <a:r>
              <a:rPr lang="nl-NL" kern="100" dirty="0"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2000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nl-NL" sz="2000" kern="100" dirty="0">
                <a:ea typeface="Aptos" panose="020B0004020202020204" pitchFamily="34" charset="0"/>
                <a:cs typeface="Times New Roman" panose="02020603050405020304" pitchFamily="18" charset="0"/>
              </a:rPr>
              <a:t>Gemeenschappelijk punt: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Tx/>
              <a:buAutoNum type="arabicPeriod"/>
            </a:pPr>
            <a:r>
              <a:rPr lang="nl-NL" sz="2000" kern="100" dirty="0">
                <a:ea typeface="Aptos" panose="020B0004020202020204" pitchFamily="34" charset="0"/>
                <a:cs typeface="Times New Roman" panose="02020603050405020304" pitchFamily="18" charset="0"/>
              </a:rPr>
              <a:t>Coördinaten: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Tx/>
              <a:buAutoNum type="arabicPeriod"/>
            </a:pPr>
            <a:r>
              <a:rPr lang="nl-NL" sz="2000" kern="100" dirty="0">
                <a:ea typeface="Aptos" panose="020B0004020202020204" pitchFamily="34" charset="0"/>
                <a:cs typeface="Times New Roman" panose="02020603050405020304" pitchFamily="18" charset="0"/>
              </a:rPr>
              <a:t>Oplossing van de vergelijkingen: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2000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kern="100" dirty="0">
                <a:ea typeface="Aptos" panose="020B0004020202020204" pitchFamily="34" charset="0"/>
                <a:cs typeface="Times New Roman" panose="02020603050405020304" pitchFamily="18" charset="0"/>
              </a:rPr>
              <a:t>Als </a:t>
            </a:r>
            <a:r>
              <a:rPr lang="nl-NL" sz="2000" kern="100" dirty="0">
                <a:highlight>
                  <a:srgbClr val="00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de lijnen </a:t>
            </a:r>
            <a:r>
              <a:rPr lang="nl-NL" sz="2000" b="1" u="sng" kern="100" dirty="0">
                <a:highlight>
                  <a:srgbClr val="00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evenwijdig</a:t>
            </a:r>
            <a:r>
              <a:rPr lang="nl-NL" sz="2000" kern="100" dirty="0">
                <a:highlight>
                  <a:srgbClr val="00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nl-NL" sz="2000" kern="100" dirty="0">
                <a:ea typeface="Aptos" panose="020B0004020202020204" pitchFamily="34" charset="0"/>
                <a:cs typeface="Times New Roman" panose="02020603050405020304" pitchFamily="18" charset="0"/>
              </a:rPr>
              <a:t>zijn, hebben ze </a:t>
            </a:r>
            <a:r>
              <a:rPr lang="nl-NL" sz="2000" b="1" kern="100" dirty="0">
                <a:highlight>
                  <a:srgbClr val="00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geen snijpunt.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2000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kern="100" dirty="0">
                <a:ea typeface="Aptos" panose="020B0004020202020204" pitchFamily="34" charset="0"/>
                <a:cs typeface="Times New Roman" panose="02020603050405020304" pitchFamily="18" charset="0"/>
              </a:rPr>
              <a:t>Als </a:t>
            </a:r>
            <a:r>
              <a:rPr lang="nl-NL" sz="2000" kern="100" dirty="0">
                <a:highlight>
                  <a:srgbClr val="00FF00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de lijnen </a:t>
            </a:r>
            <a:r>
              <a:rPr lang="nl-NL" sz="2000" b="1" kern="100" dirty="0">
                <a:highlight>
                  <a:srgbClr val="00FF00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samenvallen</a:t>
            </a:r>
            <a:r>
              <a:rPr lang="nl-NL" sz="2000" kern="100" dirty="0">
                <a:ea typeface="Aptos" panose="020B0004020202020204" pitchFamily="34" charset="0"/>
                <a:cs typeface="Times New Roman" panose="02020603050405020304" pitchFamily="18" charset="0"/>
              </a:rPr>
              <a:t>, hebben ze </a:t>
            </a:r>
            <a:r>
              <a:rPr lang="nl-NL" sz="2000" b="1" u="sng" kern="100" dirty="0">
                <a:highlight>
                  <a:srgbClr val="00FF00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oneindig veel snijpunten</a:t>
            </a:r>
            <a:r>
              <a:rPr lang="nl-NL" sz="2000" kern="100" dirty="0"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20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Tx/>
              <a:buAutoNum type="arabicPeriod"/>
            </a:pPr>
            <a:endParaRPr lang="nl-NL" sz="20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855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29917FF4-4053-5F69-F34D-B56D30C2764C}"/>
              </a:ext>
            </a:extLst>
          </p:cNvPr>
          <p:cNvSpPr txBox="1"/>
          <p:nvPr/>
        </p:nvSpPr>
        <p:spPr>
          <a:xfrm>
            <a:off x="383506" y="209266"/>
            <a:ext cx="6097002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Lineaire functies_</a:t>
            </a:r>
            <a:r>
              <a:rPr lang="nl-NL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Lineaire vergelijkingen</a:t>
            </a:r>
            <a:endParaRPr lang="nl-NL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62AE492-EF99-D5D2-07A3-1C66FF6AD2E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183" t="-2951" b="76937"/>
          <a:stretch/>
        </p:blipFill>
        <p:spPr>
          <a:xfrm>
            <a:off x="2153653" y="692593"/>
            <a:ext cx="7811211" cy="423619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BA5003B1-568A-A617-F3DA-E98153FAB2B4}"/>
              </a:ext>
            </a:extLst>
          </p:cNvPr>
          <p:cNvSpPr txBox="1"/>
          <p:nvPr/>
        </p:nvSpPr>
        <p:spPr>
          <a:xfrm>
            <a:off x="487779" y="740660"/>
            <a:ext cx="3639053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Opgave 01</a:t>
            </a:r>
            <a:endParaRPr lang="nl-NL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18839E24-4997-EA20-942B-6CD7C42F4B0D}"/>
                  </a:ext>
                </a:extLst>
              </p:cNvPr>
              <p:cNvSpPr txBox="1"/>
              <p:nvPr/>
            </p:nvSpPr>
            <p:spPr>
              <a:xfrm>
                <a:off x="2387767" y="1116212"/>
                <a:ext cx="6097002" cy="25430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nl-NL" sz="1800" kern="1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 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800" i="1" kern="100" smtClean="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nl-NL" sz="1800" i="1" kern="100" smtClean="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nl-NL" sz="1800" i="1" kern="100" smtClean="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𝑦</m:t>
                      </m:r>
                    </m:oMath>
                  </m:oMathPara>
                </a14:m>
                <a:endParaRPr lang="nl-NL" sz="18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800" i="1" kern="10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nl-NL" sz="1800" i="1" kern="10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nl-NL" sz="1800" i="1" kern="10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+22=2</m:t>
                      </m:r>
                      <m:r>
                        <a:rPr lang="nl-NL" sz="1800" i="1" kern="10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nl-NL" sz="1800" i="1" kern="10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+4</m:t>
                      </m:r>
                    </m:oMath>
                  </m:oMathPara>
                </a14:m>
                <a:endParaRPr lang="nl-NL" sz="18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nl-NL" sz="1800" i="1" kern="100" smtClean="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−3</m:t>
                      </m:r>
                      <m:r>
                        <a:rPr lang="nl-NL" sz="1800" i="1" kern="100" smtClean="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nl-NL" sz="1800" i="1" kern="100" smtClean="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=−18</m:t>
                      </m:r>
                    </m:oMath>
                  </m:oMathPara>
                </a14:m>
                <a:endParaRPr lang="nl-NL" sz="18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nl-NL" kern="100" dirty="0"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nl-NL" i="1" kern="100">
                        <a:latin typeface="Cambria Math" panose="020405030504060302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nl-NL" i="1" kern="100">
                        <a:latin typeface="Cambria Math" panose="020405030504060302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nl-NL" i="1" kern="100"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nl-NL" i="1" kern="100"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−18</m:t>
                        </m:r>
                      </m:num>
                      <m:den>
                        <m:r>
                          <a:rPr lang="nl-NL" b="0" i="1" kern="100" smtClean="0"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nl-NL" i="1" kern="100"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nl-NL" i="1" kern="100" dirty="0">
                  <a:latin typeface="Cambria Math" panose="02040503050406030204" pitchFamily="18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nl-NL" i="0" kern="100">
                        <a:latin typeface="Cambria Math" panose="020405030504060302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rPr>
                      <m:t>x</m:t>
                    </m:r>
                    <m:r>
                      <a:rPr lang="nl-NL" i="0" kern="100">
                        <a:latin typeface="Cambria Math" panose="020405030504060302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nl-NL" kern="100" dirty="0">
                    <a:latin typeface="Cambria Math" panose="020405030504060302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6</a:t>
                </a:r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18839E24-4997-EA20-942B-6CD7C42F4B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7767" y="1116212"/>
                <a:ext cx="6097002" cy="2543004"/>
              </a:xfrm>
              <a:prstGeom prst="rect">
                <a:avLst/>
              </a:prstGeom>
              <a:blipFill>
                <a:blip r:embed="rId3"/>
                <a:stretch>
                  <a:fillRect b="-48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kstvak 11">
            <a:extLst>
              <a:ext uri="{FF2B5EF4-FFF2-40B4-BE49-F238E27FC236}">
                <a16:creationId xmlns:a16="http://schemas.microsoft.com/office/drawing/2014/main" id="{E26F5485-C40F-9CEE-1AF8-BCD70B6343C4}"/>
              </a:ext>
            </a:extLst>
          </p:cNvPr>
          <p:cNvSpPr txBox="1"/>
          <p:nvPr/>
        </p:nvSpPr>
        <p:spPr>
          <a:xfrm>
            <a:off x="1224461" y="3681269"/>
            <a:ext cx="9122697" cy="4739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Vul de waarde van </a:t>
            </a:r>
            <a:r>
              <a:rPr lang="nl-NL" sz="24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nl-NL" sz="24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x’</a:t>
            </a:r>
            <a:r>
              <a:rPr lang="nl-NL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nl-NL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000" b="1" u="sng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één van de twee </a:t>
            </a:r>
            <a:r>
              <a:rPr lang="nl-NL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oorspronkelijke vergelijkingen. </a:t>
            </a:r>
            <a:endParaRPr lang="nl-N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27D06927-5A5E-982C-4EA4-DF5B0AF32A2E}"/>
              </a:ext>
            </a:extLst>
          </p:cNvPr>
          <p:cNvSpPr txBox="1"/>
          <p:nvPr/>
        </p:nvSpPr>
        <p:spPr>
          <a:xfrm>
            <a:off x="2839198" y="6165407"/>
            <a:ext cx="6964781" cy="5329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800" b="1" kern="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Dus het snijpunt (</a:t>
            </a:r>
            <a:r>
              <a:rPr lang="nl-NL" sz="2800" b="1" kern="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x,y</a:t>
            </a:r>
            <a:r>
              <a:rPr lang="nl-NL" sz="2800" b="1" kern="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   =   ( </a:t>
            </a:r>
            <a:r>
              <a:rPr lang="nl-NL" sz="2800" b="1" kern="100" dirty="0"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nl-NL" sz="2800" b="1" kern="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nl-NL" sz="2800" b="1" kern="100" dirty="0">
                <a:ea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nl-NL" sz="2800" b="1" kern="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endParaRPr lang="nl-NL" sz="28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9A6BCD19-A44F-0604-4288-1EA42081F71C}"/>
                  </a:ext>
                </a:extLst>
              </p:cNvPr>
              <p:cNvSpPr txBox="1"/>
              <p:nvPr/>
            </p:nvSpPr>
            <p:spPr>
              <a:xfrm>
                <a:off x="4559215" y="4755599"/>
                <a:ext cx="181225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800" i="1" kern="10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nl-NL" sz="1800" i="1" kern="10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=−6+22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9A6BCD19-A44F-0604-4288-1EA42081F7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9215" y="4755599"/>
                <a:ext cx="1812257" cy="369332"/>
              </a:xfrm>
              <a:prstGeom prst="rect">
                <a:avLst/>
              </a:prstGeom>
              <a:blipFill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60917E01-DEF0-0E36-0DA9-ACDBE1962BB4}"/>
                  </a:ext>
                </a:extLst>
              </p:cNvPr>
              <p:cNvSpPr txBox="1"/>
              <p:nvPr/>
            </p:nvSpPr>
            <p:spPr>
              <a:xfrm>
                <a:off x="4571998" y="5158923"/>
                <a:ext cx="174959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800" i="1" kern="10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nl-NL" sz="1800" i="1" kern="10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=−6+22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60917E01-DEF0-0E36-0DA9-ACDBE1962B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8" y="5158923"/>
                <a:ext cx="1749591" cy="369332"/>
              </a:xfrm>
              <a:prstGeom prst="rect">
                <a:avLst/>
              </a:prstGeom>
              <a:blipFill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AD940E02-A7C0-4684-88A5-5E68FDE8DD4D}"/>
                  </a:ext>
                </a:extLst>
              </p:cNvPr>
              <p:cNvSpPr txBox="1"/>
              <p:nvPr/>
            </p:nvSpPr>
            <p:spPr>
              <a:xfrm>
                <a:off x="4571998" y="4278492"/>
                <a:ext cx="190851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800" i="1" kern="10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nl-NL" sz="1800" i="1" kern="10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</m:t>
                      </m:r>
                      <m:r>
                        <a:rPr lang="nl-NL" sz="1800" i="1" kern="10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nl-NL" sz="1800" i="1" kern="10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+22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AD940E02-A7C0-4684-88A5-5E68FDE8DD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8" y="4278492"/>
                <a:ext cx="1908510" cy="369332"/>
              </a:xfrm>
              <a:prstGeom prst="rect">
                <a:avLst/>
              </a:prstGeom>
              <a:blipFill>
                <a:blip r:embed="rId6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77CE0AF5-1BE2-1E5D-9133-755E55E0EC6A}"/>
                  </a:ext>
                </a:extLst>
              </p:cNvPr>
              <p:cNvSpPr txBox="1"/>
              <p:nvPr/>
            </p:nvSpPr>
            <p:spPr>
              <a:xfrm>
                <a:off x="2387767" y="5528255"/>
                <a:ext cx="609700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800" i="1" kern="10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nl-NL" sz="1800" i="1" kern="10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77CE0AF5-1BE2-1E5D-9133-755E55E0EC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7767" y="5528255"/>
                <a:ext cx="6097002" cy="369332"/>
              </a:xfrm>
              <a:prstGeom prst="rect">
                <a:avLst/>
              </a:prstGeom>
              <a:blipFill>
                <a:blip r:embed="rId7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9457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1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3E4576A-9AD7-4630-BEF4-E3AA64752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8626" y="2245689"/>
            <a:ext cx="2099484" cy="14530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4400" b="1" dirty="0">
                <a:latin typeface="+mj-lt"/>
                <a:ea typeface="+mj-ea"/>
                <a:cs typeface="+mj-cs"/>
              </a:rPr>
              <a:t>  Vragen          </a:t>
            </a:r>
            <a:br>
              <a:rPr lang="nl-NL" sz="4400" b="1" dirty="0">
                <a:latin typeface="+mj-lt"/>
                <a:ea typeface="+mj-ea"/>
                <a:cs typeface="+mj-cs"/>
              </a:rPr>
            </a:br>
            <a:r>
              <a:rPr lang="nl-NL" sz="4400" b="1" dirty="0">
                <a:latin typeface="+mj-lt"/>
                <a:ea typeface="+mj-ea"/>
                <a:cs typeface="+mj-cs"/>
              </a:rPr>
              <a:t>   ?  ?  ?</a:t>
            </a:r>
            <a:endParaRPr lang="nl-NL" sz="4400" b="1" dirty="0"/>
          </a:p>
        </p:txBody>
      </p:sp>
      <p:pic>
        <p:nvPicPr>
          <p:cNvPr id="1028" name="Picture 4" descr="service vragen ? - Auto Inside">
            <a:extLst>
              <a:ext uri="{FF2B5EF4-FFF2-40B4-BE49-F238E27FC236}">
                <a16:creationId xmlns:a16="http://schemas.microsoft.com/office/drawing/2014/main" id="{E7E060A3-224C-FFEC-34EA-3F834C6836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652" y="1086640"/>
            <a:ext cx="5522654" cy="4083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9822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3E4576A-9AD7-4630-BEF4-E3AA64752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871" y="2486535"/>
            <a:ext cx="3796670" cy="14530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5400" b="1" dirty="0">
                <a:latin typeface="+mj-lt"/>
                <a:ea typeface="+mj-ea"/>
                <a:cs typeface="+mj-cs"/>
              </a:rPr>
              <a:t>Einde</a:t>
            </a:r>
          </a:p>
        </p:txBody>
      </p:sp>
    </p:spTree>
    <p:extLst>
      <p:ext uri="{BB962C8B-B14F-4D97-AF65-F5344CB8AC3E}">
        <p14:creationId xmlns:p14="http://schemas.microsoft.com/office/powerpoint/2010/main" val="265233307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liert">
  <a:themeElements>
    <a:clrScheme name="Sliert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lier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ert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2378</TotalTime>
  <Words>229</Words>
  <Application>Microsoft Office PowerPoint</Application>
  <PresentationFormat>Breedbeeld</PresentationFormat>
  <Paragraphs>42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10</vt:i4>
      </vt:variant>
      <vt:variant>
        <vt:lpstr>Thema</vt:lpstr>
      </vt:variant>
      <vt:variant>
        <vt:i4>2</vt:i4>
      </vt:variant>
      <vt:variant>
        <vt:lpstr>Diatitels</vt:lpstr>
      </vt:variant>
      <vt:variant>
        <vt:i4>8</vt:i4>
      </vt:variant>
    </vt:vector>
  </HeadingPairs>
  <TitlesOfParts>
    <vt:vector size="20" baseType="lpstr">
      <vt:lpstr>Aptos</vt:lpstr>
      <vt:lpstr>Arial</vt:lpstr>
      <vt:lpstr>Calibri</vt:lpstr>
      <vt:lpstr>Calibri Light</vt:lpstr>
      <vt:lpstr>Cambria Math</vt:lpstr>
      <vt:lpstr>Century Gothic</vt:lpstr>
      <vt:lpstr>Roboto</vt:lpstr>
      <vt:lpstr>Times New Roman</vt:lpstr>
      <vt:lpstr>Wingdings 3</vt:lpstr>
      <vt:lpstr>YouTube Sans</vt:lpstr>
      <vt:lpstr>Kantoorthema</vt:lpstr>
      <vt:lpstr>Sliert</vt:lpstr>
      <vt:lpstr>Wiskunde MBO ( Alfa College) </vt:lpstr>
      <vt:lpstr>Periode 2024 - 2025</vt:lpstr>
      <vt:lpstr>PowerPoint-presentatie</vt:lpstr>
      <vt:lpstr>   Lineaire functies_ Lineaire vergelijkingen  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Wiskunde MBO 4</dc:title>
  <dc:creator>Nazari, Shair</dc:creator>
  <cp:lastModifiedBy>Nazari, Shair</cp:lastModifiedBy>
  <cp:revision>7</cp:revision>
  <dcterms:created xsi:type="dcterms:W3CDTF">2020-09-05T14:33:02Z</dcterms:created>
  <dcterms:modified xsi:type="dcterms:W3CDTF">2025-01-17T11:22:17Z</dcterms:modified>
</cp:coreProperties>
</file>